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9a440f4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9a440f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9a440f4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9a440f4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c9a440f4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c9a440f4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7c9a440f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7c9a440f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c9a440f4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c9a440f4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c9a440f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c9a440f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